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5" r:id="rId6"/>
    <p:sldId id="271" r:id="rId7"/>
    <p:sldId id="264" r:id="rId8"/>
    <p:sldId id="266" r:id="rId9"/>
    <p:sldId id="262" r:id="rId10"/>
    <p:sldId id="263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photo, sign, sitting, many&#10;&#10;Description automatically generated">
            <a:extLst>
              <a:ext uri="{FF2B5EF4-FFF2-40B4-BE49-F238E27FC236}">
                <a16:creationId xmlns:a16="http://schemas.microsoft.com/office/drawing/2014/main" id="{1CC6A193-12FB-45AA-89C9-80FB550AE1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22" b="9763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5BAE47-3E67-4D34-B894-37D15DABF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House md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E0F6870-A454-4363-B4F6-912824CDB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/>
                </a:solidFill>
              </a:rPr>
              <a:t>MY FAVOURITE TV SHOW</a:t>
            </a:r>
          </a:p>
        </p:txBody>
      </p:sp>
    </p:spTree>
    <p:extLst>
      <p:ext uri="{BB962C8B-B14F-4D97-AF65-F5344CB8AC3E}">
        <p14:creationId xmlns:p14="http://schemas.microsoft.com/office/powerpoint/2010/main" val="2193753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F4F005-09AC-4323-8E17-2CE2B19D0A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4" b="8663"/>
          <a:stretch/>
        </p:blipFill>
        <p:spPr>
          <a:xfrm>
            <a:off x="1053924" y="3869657"/>
            <a:ext cx="3292524" cy="1691534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4BDCD00-BA97-40D8-93CD-0A9CA931B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2080" y="3429000"/>
            <a:ext cx="2636520" cy="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9E7D60-A49E-4742-9320-95AFD69346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8504"/>
          <a:stretch/>
        </p:blipFill>
        <p:spPr>
          <a:xfrm>
            <a:off x="1067423" y="1300694"/>
            <a:ext cx="3279025" cy="1687649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D631E40-F51C-4828-B23B-DF9035132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76BE311-0A99-4B56-A458-4D39DAB1E8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" b="8504"/>
          <a:stretch/>
        </p:blipFill>
        <p:spPr>
          <a:xfrm>
            <a:off x="4886676" y="1834386"/>
            <a:ext cx="6184580" cy="318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78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3C65-AE36-413B-8DA1-5ED1D8D49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685800"/>
            <a:ext cx="6176775" cy="1485900"/>
          </a:xfrm>
        </p:spPr>
        <p:txBody>
          <a:bodyPr>
            <a:normAutofit/>
          </a:bodyPr>
          <a:lstStyle/>
          <a:p>
            <a:r>
              <a:rPr lang="en-US" dirty="0"/>
              <a:t>3.KEEPING AN OPEN MIND</a:t>
            </a:r>
          </a:p>
        </p:txBody>
      </p:sp>
      <p:pic>
        <p:nvPicPr>
          <p:cNvPr id="7" name="Picture 6" descr="A picture containing man, holding, table&#10;&#10;Description automatically generated">
            <a:extLst>
              <a:ext uri="{FF2B5EF4-FFF2-40B4-BE49-F238E27FC236}">
                <a16:creationId xmlns:a16="http://schemas.microsoft.com/office/drawing/2014/main" id="{13A3AB32-2D67-448A-88D1-8C8B40573C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10474"/>
          <a:stretch/>
        </p:blipFill>
        <p:spPr>
          <a:xfrm>
            <a:off x="8055599" y="587782"/>
            <a:ext cx="3217333" cy="165290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3F946-DD45-4704-A22C-948CFFEAC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0649" y="2286000"/>
            <a:ext cx="6176776" cy="35814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“</a:t>
            </a:r>
            <a:r>
              <a:rPr lang="en-US" b="1" dirty="0"/>
              <a:t>YOU MAY BE WRONG</a:t>
            </a:r>
            <a:r>
              <a:rPr lang="en-US" dirty="0"/>
              <a:t>”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Don’t eliminate possible conclusions.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Don’t jump to conclusions</a:t>
            </a:r>
          </a:p>
          <a:p>
            <a:endParaRPr lang="en-US" dirty="0"/>
          </a:p>
        </p:txBody>
      </p:sp>
      <p:pic>
        <p:nvPicPr>
          <p:cNvPr id="5" name="Picture 4" descr="A picture containing food, man&#10;&#10;Description automatically generated">
            <a:extLst>
              <a:ext uri="{FF2B5EF4-FFF2-40B4-BE49-F238E27FC236}">
                <a16:creationId xmlns:a16="http://schemas.microsoft.com/office/drawing/2014/main" id="{B8CFD250-04FC-4DDE-BEF9-AC0B4ED6BB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" b="8385"/>
          <a:stretch/>
        </p:blipFill>
        <p:spPr>
          <a:xfrm>
            <a:off x="8061437" y="2401556"/>
            <a:ext cx="3211495" cy="1652907"/>
          </a:xfrm>
          <a:prstGeom prst="rect">
            <a:avLst/>
          </a:prstGeom>
        </p:spPr>
      </p:pic>
      <p:pic>
        <p:nvPicPr>
          <p:cNvPr id="9" name="Picture 8" descr="A screenshot of a person&#10;&#10;Description automatically generated">
            <a:extLst>
              <a:ext uri="{FF2B5EF4-FFF2-40B4-BE49-F238E27FC236}">
                <a16:creationId xmlns:a16="http://schemas.microsoft.com/office/drawing/2014/main" id="{2535A4DD-6BEC-4B53-887C-CE10B91A27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97" r="6" b="30483"/>
          <a:stretch/>
        </p:blipFill>
        <p:spPr>
          <a:xfrm>
            <a:off x="8061437" y="4215330"/>
            <a:ext cx="3211495" cy="165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68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FBB71-42C6-44CE-AA0A-2FC9B6EC0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SPEAK YOUR MIND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5671F59-D219-4F88-BB37-2CA75C0731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923" r="26980"/>
          <a:stretch/>
        </p:blipFill>
        <p:spPr>
          <a:xfrm>
            <a:off x="2666068" y="1991833"/>
            <a:ext cx="7374198" cy="383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47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C6733-9DF5-4E79-9FD5-A5648FD33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LEARN FROM YOUR MISTAKES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D2568-9AC1-4A62-BA5C-AC32CBC0F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638300"/>
            <a:ext cx="9601200" cy="3581400"/>
          </a:xfrm>
        </p:spPr>
        <p:txBody>
          <a:bodyPr/>
          <a:lstStyle/>
          <a:p>
            <a:r>
              <a:rPr lang="en-US" dirty="0"/>
              <a:t>Only improve from trail and error. It takes lot of experience.</a:t>
            </a:r>
          </a:p>
          <a:p>
            <a:r>
              <a:rPr lang="en-US" dirty="0"/>
              <a:t>Don’t ignore your mistakes.</a:t>
            </a:r>
          </a:p>
          <a:p>
            <a:pPr lvl="1"/>
            <a:r>
              <a:rPr lang="en-US" dirty="0"/>
              <a:t>Find out Why?</a:t>
            </a:r>
          </a:p>
          <a:p>
            <a:pPr lvl="1"/>
            <a:r>
              <a:rPr lang="en-US" dirty="0"/>
              <a:t>Write down  the reasons.</a:t>
            </a:r>
          </a:p>
          <a:p>
            <a:pPr lvl="1"/>
            <a:r>
              <a:rPr lang="en-US" dirty="0"/>
              <a:t>Learn to improve.</a:t>
            </a:r>
          </a:p>
          <a:p>
            <a:r>
              <a:rPr lang="en-US" dirty="0"/>
              <a:t>Mistakes are chance to learn.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FAAB3E0-6A61-4721-AD6D-437CB20F9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896" y="2270686"/>
            <a:ext cx="5658679" cy="409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46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in a black shirt&#10;&#10;Description automatically generated">
            <a:extLst>
              <a:ext uri="{FF2B5EF4-FFF2-40B4-BE49-F238E27FC236}">
                <a16:creationId xmlns:a16="http://schemas.microsoft.com/office/drawing/2014/main" id="{5FAC9B8D-449B-4C6D-AED7-ACA104F0B1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977"/>
          <a:stretch/>
        </p:blipFill>
        <p:spPr>
          <a:xfrm>
            <a:off x="3348" y="10"/>
            <a:ext cx="1218865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C46CD03-D076-40A3-9AA4-2B7BB288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D28697-83F7-4C09-A9B2-6CAA58855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A47B95A-0200-408F-B909-C57E31503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7551" y="2752725"/>
            <a:ext cx="6438900" cy="1352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i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136529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8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89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6" name="Picture 5" descr="A person wearing a suit and tie looking at the camera&#10;&#10;Description automatically generated">
            <a:extLst>
              <a:ext uri="{FF2B5EF4-FFF2-40B4-BE49-F238E27FC236}">
                <a16:creationId xmlns:a16="http://schemas.microsoft.com/office/drawing/2014/main" id="{3E29DBB2-297D-4316-AFCD-8BC0D860A5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alphaModFix/>
          </a:blip>
          <a:srcRect l="19" r="1" b="1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334BA972-C640-4E2E-B1AC-162A1ABA4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reeform 6">
            <a:extLst>
              <a:ext uri="{FF2B5EF4-FFF2-40B4-BE49-F238E27FC236}">
                <a16:creationId xmlns:a16="http://schemas.microsoft.com/office/drawing/2014/main" id="{AB4EBAB6-4362-4DD4-B97E-6707AFA5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95" name="Freeform 6">
            <a:extLst>
              <a:ext uri="{FF2B5EF4-FFF2-40B4-BE49-F238E27FC236}">
                <a16:creationId xmlns:a16="http://schemas.microsoft.com/office/drawing/2014/main" id="{2FA5E0A6-4D2A-405F-AA56-A8E597834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8B4C13-30B2-408A-89F6-7F66DF080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617" y="3261240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300" cap="all" dirty="0"/>
              <a:t>“It's a basic truth of the human condition that </a:t>
            </a:r>
            <a:br>
              <a:rPr lang="en-US" sz="2300" cap="all" dirty="0"/>
            </a:br>
            <a:br>
              <a:rPr lang="en-US" sz="2300" cap="all" dirty="0"/>
            </a:br>
            <a:r>
              <a:rPr lang="en-US" sz="2300" b="1" cap="all" dirty="0"/>
              <a:t>everybody lies.</a:t>
            </a:r>
            <a:r>
              <a:rPr lang="en-US" sz="2300" cap="all" dirty="0"/>
              <a:t> </a:t>
            </a:r>
            <a:br>
              <a:rPr lang="en-US" sz="2300" cap="all" dirty="0"/>
            </a:br>
            <a:br>
              <a:rPr lang="en-US" sz="2300" cap="all" dirty="0"/>
            </a:br>
            <a:r>
              <a:rPr lang="en-US" sz="2300" cap="all" dirty="0"/>
              <a:t>The only variable is about what.”</a:t>
            </a:r>
          </a:p>
        </p:txBody>
      </p:sp>
    </p:spTree>
    <p:extLst>
      <p:ext uri="{BB962C8B-B14F-4D97-AF65-F5344CB8AC3E}">
        <p14:creationId xmlns:p14="http://schemas.microsoft.com/office/powerpoint/2010/main" val="2521329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837219-A472-4435-BB29-32547616A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44084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cap="all" dirty="0"/>
              <a:t>Dr. House MD</a:t>
            </a:r>
            <a:br>
              <a:rPr lang="en-US" sz="4700" cap="all" dirty="0"/>
            </a:br>
            <a:br>
              <a:rPr lang="en-US" sz="4700" cap="all" dirty="0"/>
            </a:br>
            <a:r>
              <a:rPr lang="en-US" sz="4700" cap="all" dirty="0"/>
              <a:t>The </a:t>
            </a:r>
            <a:br>
              <a:rPr lang="en-US" sz="4700" cap="all" dirty="0"/>
            </a:br>
            <a:r>
              <a:rPr lang="en-US" sz="4700" cap="all" dirty="0"/>
              <a:t>Genius Doctor</a:t>
            </a:r>
          </a:p>
        </p:txBody>
      </p:sp>
      <p:sp>
        <p:nvSpPr>
          <p:cNvPr id="42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146423D3-96F7-4571-8728-F0DFD1A07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023" y="1406388"/>
            <a:ext cx="5659222" cy="42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85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6C46CC-F3C9-42C1-9353-E41DD90E9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cap="all" dirty="0"/>
              <a:t>Diagnostics Team Of House MD</a:t>
            </a:r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5F61EDF2-81DB-40C7-B863-E55C547757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023" y="1632757"/>
            <a:ext cx="5659222" cy="379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032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3738D-6FCA-46B3-886A-B53FFCB3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BEING AN EXTRODINARY DOCTOR</a:t>
            </a:r>
          </a:p>
        </p:txBody>
      </p:sp>
      <p:pic>
        <p:nvPicPr>
          <p:cNvPr id="5" name="Content Placeholder 4" descr="A person holding a guitar&#10;&#10;Description automatically generated">
            <a:extLst>
              <a:ext uri="{FF2B5EF4-FFF2-40B4-BE49-F238E27FC236}">
                <a16:creationId xmlns:a16="http://schemas.microsoft.com/office/drawing/2014/main" id="{A63A603B-3321-4102-9989-3E1BC73A35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7052" y="4184796"/>
            <a:ext cx="3840479" cy="2131791"/>
          </a:xfrm>
        </p:spPr>
      </p:pic>
      <p:pic>
        <p:nvPicPr>
          <p:cNvPr id="7" name="Picture 6" descr="A dining room table in front of a window&#10;&#10;Description automatically generated">
            <a:extLst>
              <a:ext uri="{FF2B5EF4-FFF2-40B4-BE49-F238E27FC236}">
                <a16:creationId xmlns:a16="http://schemas.microsoft.com/office/drawing/2014/main" id="{CAFE8610-D3D0-44E4-950A-7FEB63842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967" y="1584315"/>
            <a:ext cx="3532650" cy="2350110"/>
          </a:xfrm>
          <a:prstGeom prst="rect">
            <a:avLst/>
          </a:prstGeom>
        </p:spPr>
      </p:pic>
      <p:pic>
        <p:nvPicPr>
          <p:cNvPr id="9" name="Picture 8" descr="A picture containing person, indoor, bed, man&#10;&#10;Description automatically generated">
            <a:extLst>
              <a:ext uri="{FF2B5EF4-FFF2-40B4-BE49-F238E27FC236}">
                <a16:creationId xmlns:a16="http://schemas.microsoft.com/office/drawing/2014/main" id="{B1F36A88-DB59-4DD0-B117-D5F8206E0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715" y="1737148"/>
            <a:ext cx="3513549" cy="2044444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21F2F502-651C-434D-8A74-B7127F083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5149" y="1428750"/>
            <a:ext cx="1034230" cy="9497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E2FC04-5414-4410-9587-249004C083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8715" y="4053745"/>
            <a:ext cx="3513549" cy="226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69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32EA80-726C-4ED9-881E-03B13BA5E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br>
              <a:rPr lang="en-US" sz="5000" cap="all" dirty="0"/>
            </a:br>
            <a:r>
              <a:rPr lang="en-US" sz="5000" b="1" cap="all" dirty="0"/>
              <a:t>WHAT WE CAN LEARN FROM HIM?</a:t>
            </a:r>
            <a:br>
              <a:rPr lang="en-US" sz="5000" cap="all" dirty="0"/>
            </a:br>
            <a:br>
              <a:rPr lang="en-US" sz="5000" cap="all" dirty="0"/>
            </a:br>
            <a:endParaRPr lang="en-US" sz="5000" cap="all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593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860C-E0B8-4B70-A518-AD6FFAACC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580" y="685800"/>
            <a:ext cx="4495788" cy="1485900"/>
          </a:xfrm>
        </p:spPr>
        <p:txBody>
          <a:bodyPr vert="horz" lIns="91440" tIns="45720" rIns="91440" bIns="45720" rtlCol="0"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cap="all" dirty="0"/>
              <a:t>KNOWLEDGE BASE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1E35FE5-AA3A-4563-9F2F-D8373CB24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579" y="2286000"/>
            <a:ext cx="4495788" cy="388620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Improving your knowledge will strengthen your conclusions.</a:t>
            </a:r>
          </a:p>
        </p:txBody>
      </p:sp>
      <p:pic>
        <p:nvPicPr>
          <p:cNvPr id="9" name="Picture 8" descr="Two people sitting on a bench&#10;&#10;Description automatically generated">
            <a:extLst>
              <a:ext uri="{FF2B5EF4-FFF2-40B4-BE49-F238E27FC236}">
                <a16:creationId xmlns:a16="http://schemas.microsoft.com/office/drawing/2014/main" id="{F1D4FEC9-20FB-4E22-9120-9CE8BD7114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18335"/>
          <a:stretch/>
        </p:blipFill>
        <p:spPr>
          <a:xfrm>
            <a:off x="6102096" y="4212707"/>
            <a:ext cx="3044952" cy="2645294"/>
          </a:xfrm>
          <a:prstGeom prst="rect">
            <a:avLst/>
          </a:prstGeom>
        </p:spPr>
      </p:pic>
      <p:pic>
        <p:nvPicPr>
          <p:cNvPr id="5" name="Content Placeholder 4" descr="A person sitting in front of a window&#10;&#10;Description automatically generated">
            <a:extLst>
              <a:ext uri="{FF2B5EF4-FFF2-40B4-BE49-F238E27FC236}">
                <a16:creationId xmlns:a16="http://schemas.microsoft.com/office/drawing/2014/main" id="{554DF0B6-43CC-4FEB-8D15-622E184C4A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12" r="-3" b="-3"/>
          <a:stretch/>
        </p:blipFill>
        <p:spPr>
          <a:xfrm>
            <a:off x="9147049" y="4203287"/>
            <a:ext cx="3044952" cy="2654714"/>
          </a:xfrm>
          <a:prstGeom prst="rect">
            <a:avLst/>
          </a:prstGeom>
        </p:spPr>
      </p:pic>
      <p:pic>
        <p:nvPicPr>
          <p:cNvPr id="7" name="Picture 6" descr="A person sitting in a room&#10;&#10;Description automatically generated">
            <a:extLst>
              <a:ext uri="{FF2B5EF4-FFF2-40B4-BE49-F238E27FC236}">
                <a16:creationId xmlns:a16="http://schemas.microsoft.com/office/drawing/2014/main" id="{007F2E09-2050-4B30-9E44-194AFC71D2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594" r="-3" b="19093"/>
          <a:stretch/>
        </p:blipFill>
        <p:spPr>
          <a:xfrm>
            <a:off x="6102096" y="14078"/>
            <a:ext cx="6089904" cy="421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29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2C41B-5256-4476-8541-4577F1F1D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REASONING BACKWARDS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F483B0-411C-4413-A874-D161C85445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00" t="31658" b="52411"/>
          <a:stretch/>
        </p:blipFill>
        <p:spPr>
          <a:xfrm>
            <a:off x="2028209" y="4582217"/>
            <a:ext cx="7757898" cy="9718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91E62E-3CFA-4BF0-B098-8FC445611C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54" t="14427" b="68342"/>
          <a:stretch/>
        </p:blipFill>
        <p:spPr>
          <a:xfrm>
            <a:off x="1731986" y="2069031"/>
            <a:ext cx="7809327" cy="9718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B89CF2FC-2D0C-4360-8358-4D6E200595B4}"/>
              </a:ext>
            </a:extLst>
          </p:cNvPr>
          <p:cNvSpPr/>
          <p:nvPr/>
        </p:nvSpPr>
        <p:spPr>
          <a:xfrm>
            <a:off x="3958103" y="676190"/>
            <a:ext cx="3357091" cy="3830932"/>
          </a:xfrm>
          <a:prstGeom prst="mathMultiply">
            <a:avLst/>
          </a:prstGeom>
          <a:solidFill>
            <a:srgbClr val="FF0000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71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182BD-C998-4C1A-BD10-888F49E30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7668DD-BBAE-4109-90B0-33831FFE83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1507" y="1615109"/>
            <a:ext cx="8105450" cy="455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7516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146</Words>
  <Application>Microsoft Office PowerPoint</Application>
  <PresentationFormat>Widescreen</PresentationFormat>
  <Paragraphs>24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Franklin Gothic Book</vt:lpstr>
      <vt:lpstr>Wingdings</vt:lpstr>
      <vt:lpstr>Crop</vt:lpstr>
      <vt:lpstr>House md</vt:lpstr>
      <vt:lpstr>“It's a basic truth of the human condition that   everybody lies.   The only variable is about what.”</vt:lpstr>
      <vt:lpstr>Dr. House MD  The  Genius Doctor</vt:lpstr>
      <vt:lpstr>Diagnostics Team Of House MD</vt:lpstr>
      <vt:lpstr>BEING AN EXTRODINARY DOCTOR</vt:lpstr>
      <vt:lpstr> WHAT WE CAN LEARN FROM HIM?  </vt:lpstr>
      <vt:lpstr>KNOWLEDGE BASE</vt:lpstr>
      <vt:lpstr>2. REASONING BACKWARDS</vt:lpstr>
      <vt:lpstr>EXAMPLE</vt:lpstr>
      <vt:lpstr>PowerPoint Presentation</vt:lpstr>
      <vt:lpstr>3.KEEPING AN OPEN MIND</vt:lpstr>
      <vt:lpstr>4. SPEAK YOUR MIND</vt:lpstr>
      <vt:lpstr>5. LEARN FROM YOUR MISTAKES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House md</dc:title>
  <dc:creator>PS/2014/154</dc:creator>
  <cp:lastModifiedBy>PS/2014/154</cp:lastModifiedBy>
  <cp:revision>1</cp:revision>
  <dcterms:created xsi:type="dcterms:W3CDTF">2020-02-23T14:25:43Z</dcterms:created>
  <dcterms:modified xsi:type="dcterms:W3CDTF">2020-02-23T14:28:47Z</dcterms:modified>
</cp:coreProperties>
</file>